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20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12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07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39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02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87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1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19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80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3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88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7BC4-FC80-4441-A3A5-28D8D586AFC7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97C68-CBD7-48AF-B08C-C903E7B91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91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乗算記号 3"/>
          <p:cNvSpPr/>
          <p:nvPr/>
        </p:nvSpPr>
        <p:spPr>
          <a:xfrm>
            <a:off x="6681216" y="-536448"/>
            <a:ext cx="6058508" cy="603768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: 塗りつぶしなし 5"/>
          <p:cNvSpPr/>
          <p:nvPr/>
        </p:nvSpPr>
        <p:spPr>
          <a:xfrm>
            <a:off x="3923930" y="4128117"/>
            <a:ext cx="45719" cy="45719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円: 塗りつぶしなし 6"/>
          <p:cNvSpPr/>
          <p:nvPr/>
        </p:nvSpPr>
        <p:spPr>
          <a:xfrm>
            <a:off x="1052800" y="195072"/>
            <a:ext cx="4140992" cy="4027532"/>
          </a:xfrm>
          <a:prstGeom prst="don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142" y="4219717"/>
            <a:ext cx="2143816" cy="256360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316" y="4162186"/>
            <a:ext cx="2856492" cy="269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4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サンサンプレイスおばやし</dc:creator>
  <cp:lastModifiedBy>サンサンプレイスおばやし</cp:lastModifiedBy>
  <cp:revision>3</cp:revision>
  <dcterms:created xsi:type="dcterms:W3CDTF">2016-11-16T04:25:05Z</dcterms:created>
  <dcterms:modified xsi:type="dcterms:W3CDTF">2016-11-16T04:26:56Z</dcterms:modified>
</cp:coreProperties>
</file>